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571" r:id="rId1"/>
  </p:sldMasterIdLst>
  <p:notesMasterIdLst>
    <p:notesMasterId r:id="rId3"/>
  </p:notesMasterIdLst>
  <p:handoutMasterIdLst>
    <p:handoutMasterId r:id="rId4"/>
  </p:handoutMasterIdLst>
  <p:sldIdLst>
    <p:sldId id="644" r:id="rId2"/>
  </p:sldIdLst>
  <p:sldSz cx="9144000" cy="6858000" type="screen4x3"/>
  <p:notesSz cx="6888163" cy="10020300"/>
  <p:defaultTextStyle>
    <a:lvl1pPr marL="0" algn="l" rtl="0" latinLnBrk="0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00CC"/>
    <a:srgbClr val="FF66CC"/>
    <a:srgbClr val="FFFFCC"/>
    <a:srgbClr val="FF99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4604" autoAdjust="0"/>
  </p:normalViewPr>
  <p:slideViewPr>
    <p:cSldViewPr>
      <p:cViewPr varScale="1">
        <p:scale>
          <a:sx n="94" d="100"/>
          <a:sy n="94" d="100"/>
        </p:scale>
        <p:origin x="1190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 latinLnBrk="0">
              <a:defRPr kumimoji="1" lang="ja-JP" sz="1200"/>
            </a:lvl1pPr>
            <a:extLst/>
          </a:lstStyle>
          <a:p>
            <a:endParaRPr kumimoji="1" lang="ja-JP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1" cy="501015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 latinLnBrk="0">
              <a:defRPr kumimoji="1" lang="ja-JP" sz="1200"/>
            </a:lvl1pPr>
            <a:extLst/>
          </a:lstStyle>
          <a:p>
            <a:fld id="{6E7D018D-748F-47BF-843A-40349A141CAC}" type="datetimeFigureOut">
              <a:rPr kumimoji="1" lang="en-US" altLang="ja-JP" smtClean="0"/>
              <a:pPr/>
              <a:t>3/19/2022</a:t>
            </a:fld>
            <a:endParaRPr kumimoji="1" lang="ja-JP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 latinLnBrk="0">
              <a:defRPr kumimoji="1" lang="ja-JP" sz="1200"/>
            </a:lvl1pPr>
            <a:extLst/>
          </a:lstStyle>
          <a:p>
            <a:endParaRPr kumimoji="1" lang="ja-JP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901699" y="9517546"/>
            <a:ext cx="2984871" cy="501015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 latinLnBrk="0">
              <a:defRPr kumimoji="1" lang="ja-JP" sz="1200"/>
            </a:lvl1pPr>
            <a:extLst/>
          </a:lstStyle>
          <a:p>
            <a:fld id="{04AC5213-BACC-41AB-9B61-B40CF6C5296E}" type="slidenum">
              <a:rPr kumimoji="1" lang="ja-JP" smtClean="0"/>
              <a:pPr/>
              <a:t>‹#›</a:t>
            </a:fld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147679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 latinLnBrk="0">
              <a:defRPr kumimoji="1" lang="ja-JP" sz="1200"/>
            </a:lvl1pPr>
            <a:extLst/>
          </a:lstStyle>
          <a:p>
            <a:endParaRPr kumimoji="1" lang="ja-JP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1015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 latinLnBrk="0">
              <a:defRPr kumimoji="1" lang="ja-JP" sz="1200"/>
            </a:lvl1pPr>
            <a:extLst/>
          </a:lstStyle>
          <a:p>
            <a:fld id="{23E9B8FB-2ABD-42C9-A6DA-A6789EAF441D}" type="datetimeFigureOut">
              <a:pPr/>
              <a:t>2022/3/19</a:t>
            </a:fld>
            <a:endParaRPr kumimoji="1" lang="ja-JP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2475"/>
            <a:ext cx="5011737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1" tIns="45926" rIns="91851" bIns="45926" rtlCol="0" anchor="ctr"/>
          <a:lstStyle/>
          <a:p>
            <a:endParaRPr kumimoji="1" lang="ja-JP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1851" tIns="45926" rIns="91851" bIns="45926" rtlCol="0">
            <a:normAutofit/>
          </a:bodyPr>
          <a:lstStyle/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 latinLnBrk="0">
              <a:defRPr kumimoji="1" lang="ja-JP" sz="1200"/>
            </a:lvl1pPr>
            <a:extLst/>
          </a:lstStyle>
          <a:p>
            <a:endParaRPr kumimoji="1" lang="ja-JP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1" cy="501015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 latinLnBrk="0">
              <a:defRPr kumimoji="1" lang="ja-JP" sz="1200"/>
            </a:lvl1pPr>
            <a:extLst/>
          </a:lstStyle>
          <a:p>
            <a:fld id="{BE2A7042-DEED-4AA1-9E89-4A16B2572577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463357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</a:t>
            </a:r>
            <a:r>
              <a:rPr kumimoji="1" lang="ja-JP" altLang="en-US" dirty="0"/>
              <a:t>月から、新たにオープンしたこちらのコーナーでは、仕事をする際に知っておいた方がよい「ビジネスの基本」や、お客さまに喜ばれ社内の人間関係を円滑にし、さらに、キャリアアップにもつながる「ビジネスマナー」について、お知らせしていき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7FDD11-A623-47F3-A9E5-3D085E546ADB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37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アルバムの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ja-JP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ja-JP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 eaLnBrk="1" latinLnBrk="0" hangingPunct="1">
              <a:buFontTx/>
              <a:buNone/>
              <a:defRPr kumimoji="0" lang="ja-JP" sz="48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ja-JP"/>
              <a:t>クリックしてフォト アルバムのタイトルを入力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chemeClr val="bg1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/>
          <a:p>
            <a:endParaRPr kumimoji="0" lang="ja-JP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 eaLnBrk="1" latinLnBrk="0" hangingPunct="1">
              <a:buNone/>
              <a:defRPr kumimoji="0" lang="ja-JP" sz="2000">
                <a:solidFill>
                  <a:srgbClr val="FFFFFF"/>
                </a:solidFill>
              </a:defRPr>
            </a:lvl1pPr>
          </a:lstStyle>
          <a:p>
            <a:pPr lvl="0"/>
            <a:r>
              <a:rPr kumimoji="0" lang="ja-JP"/>
              <a:t>クリックして日付などの情報を入力</a:t>
            </a:r>
          </a:p>
        </p:txBody>
      </p:sp>
    </p:spTree>
    <p:extLst>
      <p:ext uri="{BB962C8B-B14F-4D97-AF65-F5344CB8AC3E}">
        <p14:creationId xmlns:p14="http://schemas.microsoft.com/office/powerpoint/2010/main" val="107956322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枚の写真 (横/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 eaLnBrk="1" latinLnBrk="0" hangingPunct="1">
              <a:buFontTx/>
              <a:buNone/>
              <a:defRPr kumimoji="0" lang="ja-JP" sz="200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368498996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枚の写真 (縦/横混合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419804003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枚の写真 (縦/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ja-JP" sz="16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ja-JP" sz="16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 eaLnBrk="1" latinLnBrk="0" hangingPunct="1">
              <a:buFontTx/>
              <a:buNone/>
              <a:defRPr kumimoji="0" lang="ja-JP" sz="16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ja-JP" sz="16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96076160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枚の写真 (横/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ja-JP" sz="16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ja-JP" sz="16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ja-JP" sz="16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ja-JP" sz="16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99988476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枚の写真 (縦/大きい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ja-JP" sz="28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73657908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枚の写真 (縦 1、横 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350015319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枚の写真 (横 3、縦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4245833409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枚の写真 (横 2、縦 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176599281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枚の写真 (正方形/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eaLnBrk="1" latinLnBrk="0" hangingPunct="1">
              <a:spcBef>
                <a:spcPct val="20000"/>
              </a:spcBef>
              <a:buFontTx/>
              <a:buNone/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ja-JP" sz="200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366865745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枚の写真 (正方形/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ja-JP"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eaLnBrk="1" latinLnBrk="0" hangingPunct="1">
              <a:spcBef>
                <a:spcPct val="20000"/>
              </a:spcBef>
              <a:buFontTx/>
              <a:buNone/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ja-JP" sz="200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ja-JP" sz="200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21604076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横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ja-JP" sz="24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268440167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eaLnBrk="1" latinLnBrk="0" hangingPunct="1">
              <a:spcBef>
                <a:spcPct val="20000"/>
              </a:spcBef>
              <a:buFontTx/>
              <a:buNone/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 eaLnBrk="1" latinLnBrk="0" hangingPunct="1">
              <a:buFontTx/>
              <a:buNone/>
              <a:defRPr kumimoji="0" lang="ja-JP" sz="200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740106787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8B50E-0B48-4566-8609-C51CF752A7DF}" type="datetimeFigureOut">
              <a:pPr/>
              <a:t>2022/3/19</a:t>
            </a:fld>
            <a:endParaRPr kumimoji="0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31D5-1B33-458B-8AFD-CECCB0FA18CB}" type="slidenum">
              <a:pPr/>
              <a:t>‹#›</a:t>
            </a:fld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21942030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8B50E-0B48-4566-8609-C51CF752A7DF}" type="datetimeFigureOut">
              <a:pPr/>
              <a:t>2022/3/19</a:t>
            </a:fld>
            <a:endParaRPr kumimoji="0" 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31D5-1B33-458B-8AFD-CECCB0FA18CB}" type="slidenum">
              <a:pPr/>
              <a:t>‹#›</a:t>
            </a:fld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72386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縦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 eaLnBrk="1" latinLnBrk="0" hangingPunct="1">
              <a:buFontTx/>
              <a:buNone/>
              <a:defRPr kumimoji="0" lang="ja-JP" sz="200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320147618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横 (全画面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/>
          <a:p>
            <a:pPr marL="0" marR="0" indent="0" algn="ctr">
              <a:buFontTx/>
              <a:buNone/>
            </a:pPr>
            <a:r>
              <a:rPr kumimoji="0" lang="ja-JP"/>
              <a:t>アイコンをクリックしてフル ページ サイズの写真を追加</a:t>
            </a:r>
            <a:endParaRPr kumimoji="0" lang="ja-JP" i="0" baseline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127243841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アルバムの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ja-JP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ja-JP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ja-JP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ja-JP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ja-JP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 eaLnBrk="1" latinLnBrk="0" hangingPunct="1">
              <a:buFontTx/>
              <a:buNone/>
              <a:defRPr kumimoji="0" lang="ja-JP"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kumimoji="0" lang="ja-JP"/>
              <a:t>クリックしてサブタイトルを入力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 eaLnBrk="1" latinLnBrk="0" hangingPunct="1">
              <a:buFontTx/>
              <a:buNone/>
              <a:defRPr kumimoji="0" lang="ja-JP"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kumimoji="0" lang="ja-JP"/>
              <a:t>クリックしてセクション タイトルを入力</a:t>
            </a:r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FontTx/>
              <a:buNone/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FontTx/>
              <a:buNone/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372732116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枚の写真 (縦/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ja-JP" sz="18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ja-JP" sz="18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220362529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枚の写真 (横/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ja-JP" sz="18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ja-JP" sz="18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149429021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枚の写真 (縦/横混合、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ja-JP" sz="200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250847063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枚の写真 (縦/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ja-JP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ja-JP" sz="20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ja-JP" sz="20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ja-JP" sz="2000" baseline="0"/>
            </a:lvl1pPr>
            <a:extLst/>
          </a:lstStyle>
          <a:p>
            <a:pPr lvl="0"/>
            <a:r>
              <a:rPr kumimoji="0" lang="ja-JP"/>
              <a:t>クリックしてキャプションを入力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ja-JP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4431D5-1B33-458B-8AFD-CECCB0FA18CB}" type="slidenum">
              <a:rPr kumimoji="0" lang="ja-JP">
                <a:solidFill>
                  <a:srgbClr val="FFFFFF"/>
                </a:solidFill>
              </a:rPr>
              <a:pPr/>
              <a:t>‹#›</a:t>
            </a:fld>
            <a:endParaRPr kumimoji="0" lang="ja-JP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60454735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ja-JP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ja-JP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eaLnBrk="1" latinLnBrk="0" hangingPunct="1"/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lang="ja-JP"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kumimoji="0" lang="en-US" altLang="ja-JP">
                <a:solidFill>
                  <a:schemeClr val="bg1"/>
                </a:solidFill>
              </a:rPr>
              <a:pPr algn="r"/>
              <a:t>3/19/2022</a:t>
            </a:fld>
            <a:endParaRPr kumimoji="0" lang="ja-JP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lang="ja-JP"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kumimoji="0" lang="ja-JP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lang="ja-JP"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kumimoji="0" lang="ja-JP">
                <a:solidFill>
                  <a:schemeClr val="bg1"/>
                </a:solidFill>
              </a:rPr>
              <a:pPr/>
              <a:t>‹#›</a:t>
            </a:fld>
            <a:endParaRPr kumimoji="0" lang="ja-JP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ja-JP"/>
          </a:p>
        </p:txBody>
      </p:sp>
    </p:spTree>
    <p:extLst>
      <p:ext uri="{BB962C8B-B14F-4D97-AF65-F5344CB8AC3E}">
        <p14:creationId xmlns:p14="http://schemas.microsoft.com/office/powerpoint/2010/main" val="393943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  <p:sldLayoutId id="2147484583" r:id="rId12"/>
    <p:sldLayoutId id="2147484584" r:id="rId13"/>
    <p:sldLayoutId id="2147484585" r:id="rId14"/>
    <p:sldLayoutId id="2147484586" r:id="rId15"/>
    <p:sldLayoutId id="2147484587" r:id="rId16"/>
    <p:sldLayoutId id="2147484588" r:id="rId17"/>
    <p:sldLayoutId id="2147484589" r:id="rId18"/>
    <p:sldLayoutId id="2147484590" r:id="rId19"/>
    <p:sldLayoutId id="2147484591" r:id="rId20"/>
    <p:sldLayoutId id="2147484592" r:id="rId21"/>
    <p:sldLayoutId id="2147484593" r:id="rId22"/>
  </p:sldLayoutIdLst>
  <p:transition>
    <p:fade/>
  </p:transition>
  <p:txStyles>
    <p:titleStyle>
      <a:lvl1pPr algn="ctr" rtl="0" eaLnBrk="1" latinLnBrk="0" hangingPunct="1">
        <a:spcBef>
          <a:spcPct val="0"/>
        </a:spcBef>
        <a:buNone/>
        <a:defRPr kumimoji="1" lang="ja-JP" sz="44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kumimoji="1" lang="ja-JP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kumimoji="1" lang="ja-JP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kumimoji="1" lang="ja-JP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kumimoji="1" lang="ja-JP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kumimoji="1" lang="ja-JP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4">
            <a:extLst>
              <a:ext uri="{FF2B5EF4-FFF2-40B4-BE49-F238E27FC236}">
                <a16:creationId xmlns:a16="http://schemas.microsoft.com/office/drawing/2014/main" id="{8A0DEB21-7F4C-4C5A-829F-A94B75CA3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200025"/>
            <a:ext cx="1143000" cy="52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Ｂａｓｉｃ</a:t>
            </a:r>
            <a:r>
              <a:rPr kumimoji="1" lang="en-US" altLang="ja-JP" sz="13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2022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A768DBAE-E34F-4296-A297-73686975B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403141"/>
              </p:ext>
            </p:extLst>
          </p:nvPr>
        </p:nvGraphicFramePr>
        <p:xfrm>
          <a:off x="107504" y="1116013"/>
          <a:ext cx="8382199" cy="4528850"/>
        </p:xfrm>
        <a:graphic>
          <a:graphicData uri="http://schemas.openxmlformats.org/drawingml/2006/table">
            <a:tbl>
              <a:tblPr/>
              <a:tblGrid>
                <a:gridCol w="1198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6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8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9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テーマ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2022.3</a:t>
                      </a: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半年後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2022.10</a:t>
                      </a: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2023.3</a:t>
                      </a: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２年後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2024.3</a:t>
                      </a: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３年後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2025.3</a:t>
                      </a: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５年後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2027.3</a:t>
                      </a: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4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職務の内容</a:t>
                      </a:r>
                      <a:endParaRPr kumimoji="1" lang="en-US" altLang="ja-JP" sz="10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職務の中で学んだこと</a:t>
                      </a:r>
                      <a:endParaRPr kumimoji="1" lang="en-US" altLang="ja-JP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得られる知識・技能等</a:t>
                      </a:r>
                      <a:endParaRPr kumimoji="1" lang="en-US" altLang="ja-JP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5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職業能力</a:t>
                      </a:r>
                      <a:endParaRPr kumimoji="1" lang="en-US" altLang="ja-JP" sz="10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免許・資格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5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職業能力証明</a:t>
                      </a:r>
                      <a:endParaRPr kumimoji="1" lang="en-US" altLang="ja-JP" sz="10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学習歴・訓練歴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5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関心を持ったこと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理由、内容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94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学んだこと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得られたこと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（理由、内容）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9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強みを活かす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9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弱みを補う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正方形/長方形 8">
            <a:extLst>
              <a:ext uri="{FF2B5EF4-FFF2-40B4-BE49-F238E27FC236}">
                <a16:creationId xmlns:a16="http://schemas.microsoft.com/office/drawing/2014/main" id="{9AA26123-51DD-4A7D-BA6F-0D6C72E39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688975"/>
            <a:ext cx="4984057" cy="34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＊目標設定　「なりたい自分の姿」をイメージしましょう！</a:t>
            </a:r>
            <a:endParaRPr kumimoji="1" lang="en-US" altLang="ja-JP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52D1A97-D031-48AB-B2B1-A04A3A55EDF3}"/>
              </a:ext>
            </a:extLst>
          </p:cNvPr>
          <p:cNvSpPr/>
          <p:nvPr/>
        </p:nvSpPr>
        <p:spPr>
          <a:xfrm>
            <a:off x="253206" y="55108"/>
            <a:ext cx="7485063" cy="5125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目標設定シート　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会社名　　　　　　　部署名　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kumimoji="1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名前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）</a:t>
            </a:r>
            <a:r>
              <a:rPr kumimoji="1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Text Box 175">
            <a:extLst>
              <a:ext uri="{FF2B5EF4-FFF2-40B4-BE49-F238E27FC236}">
                <a16:creationId xmlns:a16="http://schemas.microsoft.com/office/drawing/2014/main" id="{815EE677-A698-4801-BA63-90B644775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982" y="6607175"/>
            <a:ext cx="37798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ーコピー無断転用を禁ずる。著作権：株式会社ベーシックー　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2">
            <a:extLst>
              <a:ext uri="{FF2B5EF4-FFF2-40B4-BE49-F238E27FC236}">
                <a16:creationId xmlns:a16="http://schemas.microsoft.com/office/drawing/2014/main" id="{D824A061-380A-4C35-A7C7-4E1E1E6A1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6002283"/>
            <a:ext cx="4422528" cy="65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考えるために知識があり、伝えるために口があり、感じるために心があり、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そして、「より良く」なるため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幸せになるために生きているのならば、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それらをフルに使い、精一杯生きていたい。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2">
            <a:extLst>
              <a:ext uri="{FF2B5EF4-FFF2-40B4-BE49-F238E27FC236}">
                <a16:creationId xmlns:a16="http://schemas.microsoft.com/office/drawing/2014/main" id="{4202076C-6338-40ED-A618-59F422BC5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021388"/>
            <a:ext cx="3744913" cy="7080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circleNumDbPlain"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まず現状を2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022.3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の欄に書きます。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circleNumDbPlain"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2025.3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の欄になりたい目標を書きます。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circleNumDbPlain"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そのために、１年後、２年後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とどうなっていればよいかを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           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イチローの作文のように逆算して書きましょう。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388348450"/>
      </p:ext>
    </p:extLst>
  </p:cSld>
  <p:clrMapOvr>
    <a:masterClrMapping/>
  </p:clrMapOvr>
  <p:transition advTm="69832">
    <p:fade/>
  </p:transition>
</p:sld>
</file>

<file path=ppt/theme/theme1.xml><?xml version="1.0" encoding="utf-8"?>
<a:theme xmlns:a="http://schemas.openxmlformats.org/drawingml/2006/main" name="コンテンポラリ フォト アルバム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ContemporaryPhotoAlbum</Template>
  <TotalTime>0</TotalTime>
  <Words>258</Words>
  <Application>Microsoft Office PowerPoint</Application>
  <PresentationFormat>画面に合わせる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コンテンポラリ フォト アルバム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2013-04-03T12:54:18Z</dcterms:created>
  <dcterms:modified xsi:type="dcterms:W3CDTF">2022-03-19T11:16:05Z</dcterms:modified>
</cp:coreProperties>
</file>